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F8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59C-D234-4BD2-B09C-820350368A06}" type="datetimeFigureOut">
              <a:rPr lang="en-TT" smtClean="0"/>
              <a:t>12/02/2021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BC39-B2CB-4691-855C-D52C54F9120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766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59C-D234-4BD2-B09C-820350368A06}" type="datetimeFigureOut">
              <a:rPr lang="en-TT" smtClean="0"/>
              <a:t>12/02/2021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BC39-B2CB-4691-855C-D52C54F9120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7450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59C-D234-4BD2-B09C-820350368A06}" type="datetimeFigureOut">
              <a:rPr lang="en-TT" smtClean="0"/>
              <a:t>12/02/2021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BC39-B2CB-4691-855C-D52C54F9120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258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59C-D234-4BD2-B09C-820350368A06}" type="datetimeFigureOut">
              <a:rPr lang="en-TT" smtClean="0"/>
              <a:t>12/02/2021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BC39-B2CB-4691-855C-D52C54F9120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9739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59C-D234-4BD2-B09C-820350368A06}" type="datetimeFigureOut">
              <a:rPr lang="en-TT" smtClean="0"/>
              <a:t>12/02/2021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BC39-B2CB-4691-855C-D52C54F9120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0866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59C-D234-4BD2-B09C-820350368A06}" type="datetimeFigureOut">
              <a:rPr lang="en-TT" smtClean="0"/>
              <a:t>12/02/2021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BC39-B2CB-4691-855C-D52C54F9120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5788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59C-D234-4BD2-B09C-820350368A06}" type="datetimeFigureOut">
              <a:rPr lang="en-TT" smtClean="0"/>
              <a:t>12/02/2021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BC39-B2CB-4691-855C-D52C54F9120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0785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59C-D234-4BD2-B09C-820350368A06}" type="datetimeFigureOut">
              <a:rPr lang="en-TT" smtClean="0"/>
              <a:t>12/02/2021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BC39-B2CB-4691-855C-D52C54F9120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5362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59C-D234-4BD2-B09C-820350368A06}" type="datetimeFigureOut">
              <a:rPr lang="en-TT" smtClean="0"/>
              <a:t>12/02/2021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BC39-B2CB-4691-855C-D52C54F9120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8801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59C-D234-4BD2-B09C-820350368A06}" type="datetimeFigureOut">
              <a:rPr lang="en-TT" smtClean="0"/>
              <a:t>12/02/2021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BC39-B2CB-4691-855C-D52C54F9120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5768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59C-D234-4BD2-B09C-820350368A06}" type="datetimeFigureOut">
              <a:rPr lang="en-TT" smtClean="0"/>
              <a:t>12/02/2021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BC39-B2CB-4691-855C-D52C54F9120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4734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F59C-D234-4BD2-B09C-820350368A06}" type="datetimeFigureOut">
              <a:rPr lang="en-TT" smtClean="0"/>
              <a:t>12/02/2021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3BC39-B2CB-4691-855C-D52C54F9120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3989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FFFF"/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" b="99158" l="1200" r="98400"/>
                    </a14:imgEffect>
                  </a14:imgLayer>
                </a14:imgProps>
              </a:ext>
            </a:extLst>
          </a:blip>
          <a:srcRect b="1322"/>
          <a:stretch/>
        </p:blipFill>
        <p:spPr>
          <a:xfrm>
            <a:off x="10635916" y="260226"/>
            <a:ext cx="1455723" cy="1745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6" y="260226"/>
            <a:ext cx="2137094" cy="21673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8257" y="466731"/>
            <a:ext cx="84080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School Library Media Center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78847"/>
            <a:ext cx="12192000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TOPIC</a:t>
            </a:r>
          </a:p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Call Number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5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496"/>
          <a:stretch/>
        </p:blipFill>
        <p:spPr>
          <a:xfrm>
            <a:off x="1662925" y="1218852"/>
            <a:ext cx="8420100" cy="4903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06" y="260226"/>
            <a:ext cx="1513700" cy="153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53" b="99158" l="1200" r="98400"/>
                    </a14:imgEffect>
                  </a14:imgLayer>
                </a14:imgProps>
              </a:ext>
            </a:extLst>
          </a:blip>
          <a:srcRect b="1322"/>
          <a:stretch/>
        </p:blipFill>
        <p:spPr>
          <a:xfrm>
            <a:off x="10267925" y="583611"/>
            <a:ext cx="1455723" cy="17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FFFF"/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" b="99158" l="1200" r="98400"/>
                    </a14:imgEffect>
                  </a14:imgLayer>
                </a14:imgProps>
              </a:ext>
            </a:extLst>
          </a:blip>
          <a:srcRect b="1322"/>
          <a:stretch/>
        </p:blipFill>
        <p:spPr>
          <a:xfrm>
            <a:off x="10635916" y="260226"/>
            <a:ext cx="1455723" cy="1745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9062" y="429543"/>
            <a:ext cx="825933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 Call Number ?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05233"/>
            <a:ext cx="12192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Each book in the Library has a unique call number that helps you find the book 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It is like the address of the book. It tells where in the Library the book belongs.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The call number is located on the spine of the book. </a:t>
            </a:r>
          </a:p>
          <a:p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58" y="3353127"/>
            <a:ext cx="5316286" cy="35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FFFF"/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" b="99158" l="1200" r="98400"/>
                    </a14:imgEffect>
                  </a14:imgLayer>
                </a14:imgProps>
              </a:ext>
            </a:extLst>
          </a:blip>
          <a:srcRect b="1322"/>
          <a:stretch/>
        </p:blipFill>
        <p:spPr>
          <a:xfrm>
            <a:off x="10635916" y="260226"/>
            <a:ext cx="1455723" cy="1745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054" y="383616"/>
            <a:ext cx="8541834" cy="647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95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FFFF"/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" b="99158" l="1200" r="98400"/>
                    </a14:imgEffect>
                  </a14:imgLayer>
                </a14:imgProps>
              </a:ext>
            </a:extLst>
          </a:blip>
          <a:srcRect b="1322"/>
          <a:stretch/>
        </p:blipFill>
        <p:spPr>
          <a:xfrm>
            <a:off x="10635916" y="260226"/>
            <a:ext cx="1455723" cy="1745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32" y="446378"/>
            <a:ext cx="9295245" cy="63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8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FFFF"/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" b="99158" l="1200" r="98400"/>
                    </a14:imgEffect>
                  </a14:imgLayer>
                </a14:imgProps>
              </a:ext>
            </a:extLst>
          </a:blip>
          <a:srcRect b="1322"/>
          <a:stretch/>
        </p:blipFill>
        <p:spPr>
          <a:xfrm>
            <a:off x="10524403" y="126411"/>
            <a:ext cx="1455723" cy="1745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55" y="2074359"/>
            <a:ext cx="5845562" cy="4418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339" y="2087203"/>
            <a:ext cx="58293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56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FFFF"/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" b="99158" l="1200" r="98400"/>
                    </a14:imgEffect>
                  </a14:imgLayer>
                </a14:imgProps>
              </a:ext>
            </a:extLst>
          </a:blip>
          <a:srcRect b="1322"/>
          <a:stretch/>
        </p:blipFill>
        <p:spPr>
          <a:xfrm>
            <a:off x="10524403" y="126411"/>
            <a:ext cx="1455723" cy="1745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17" y="426529"/>
            <a:ext cx="8909825" cy="61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FFFF"/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" b="99158" l="1200" r="98400"/>
                    </a14:imgEffect>
                  </a14:imgLayer>
                </a14:imgProps>
              </a:ext>
            </a:extLst>
          </a:blip>
          <a:srcRect b="1322"/>
          <a:stretch/>
        </p:blipFill>
        <p:spPr>
          <a:xfrm>
            <a:off x="10524403" y="126411"/>
            <a:ext cx="1455723" cy="1745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79" y="219588"/>
            <a:ext cx="8987883" cy="65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283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FFFF"/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" b="99158" l="1200" r="98400"/>
                    </a14:imgEffect>
                  </a14:imgLayer>
                </a14:imgProps>
              </a:ext>
            </a:extLst>
          </a:blip>
          <a:srcRect b="1322"/>
          <a:stretch/>
        </p:blipFill>
        <p:spPr>
          <a:xfrm>
            <a:off x="10524403" y="126411"/>
            <a:ext cx="1455723" cy="1745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86" y="265073"/>
            <a:ext cx="8631276" cy="648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3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0" y="2771552"/>
            <a:ext cx="2468021" cy="3541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273" y="3318183"/>
            <a:ext cx="3936579" cy="2838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647" y="2950193"/>
            <a:ext cx="3631695" cy="32065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858" y="364870"/>
            <a:ext cx="1182248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Finding a book in the Library is easy using </a:t>
            </a:r>
          </a:p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CALL NUMBERS 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73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7</cp:revision>
  <dcterms:created xsi:type="dcterms:W3CDTF">2021-01-20T16:43:06Z</dcterms:created>
  <dcterms:modified xsi:type="dcterms:W3CDTF">2021-02-12T13:18:25Z</dcterms:modified>
</cp:coreProperties>
</file>